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تطبيق 1xBet للأندرويد: تحميل APK والتثبيت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3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ن أين تحمّل تطبيق 1xBet للأندرويد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مصدر الرسمي: موقع الشركة أو قنواتها الموثّقة هو المصدر الآمن للـ AP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جنّب: متاجر APK خارجية، روابط من رسائل مجهولة، إعلانات منبثق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لامة الخطر: ملف يَعِد بـ "بونص حصري" أو "نسخة مهكّرة" — احتيال مؤكّد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iOS مختلف: مستخدمو آيفون يتبعون طريقة تثبيت أخرى موضّحة في صفحة منفص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حمّل APK من المصدر الرسمي فقط؛ غياب التطبيق عن Google Play طبيعي، والملفات المجهولة خطر حقيقي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خطوات تثبيت AP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نزّل ملف APK من المصدر الرسمي للشركة إلى هاتف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فتح الإعدادات ثم الأمان أو الخصوصية، وفعّل خيار "السماح بالتثبيت من هذا المصدر" للمتصفح أو مدير الملفا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فتح مجلّد التنزيلات واضغط على ملف APK لبدء التثبي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وافق على أذونات التثبيت ثم اضغط "تثبيت" وانتظر اكتمال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فتح التطبيق وسجّل الدخول إلى حسابك، أو أنشئ حساباً جديداً إن لم يكن لدي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عد تعطيل "التثبيت من مصادر غير معروفة" بعد الانتهاء لزيادة الأما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تطلبات النظام والأداء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غلق التطبيقات الخلفية الثقيلة لتحسين الأداء أثناء اللايف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اتصال غير المستقر أكثر تأثيراً على التجربة من ضعف الجها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حدّث نظام الهاتف من حين لآخر لتفادي مشاكل التواف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لا متطلّبات عالية؛ استقرار الاتصال أهم من قوة الجهاز خصوصاً في الرهان المباشر والطيارة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ميزات التطبي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وصول أكثر استقراراً: يقلّل أثر حجب الروابط مقارنة بالمتصفح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كل المنتجات: رياضة، لايف، كازينو، كازينو مباشر، طيارة، إلكترون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دفع المحلي: فودافون كاش، فوري، InstaPay من داخل التطبي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إشعارات: تنبيهات بالمباريات والكوتات والعروض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إدارة الحساب: الإيداع والسحب والتحقّق من المكان نفس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تطبيق يجمع كل المنتجات والدفع المحلي مع استقرار وصول أعلى، مقابل مساحة وتحديث دور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تحديث والأخطاء الشائع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حقّق من وجود تحديث داخل التطبيق أو من المصدر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إن توقّف التطبيق عن العمل، أعد تحميل أحدث APK وثبّته فوق النسخة القديم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عند خطأ "التطبيق غير مثبّت"، تأكّد من المساحة الكافية ومن سلامة المل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مسح ذاكرة التطبيق المؤقّتة من إعدادات الهاتف عند البطء أو الأعطا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واصل مع الدعم الرسمي إذا استمرّ الخطأ بعد التحديث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حدّث من المصدر الرسمي وأعد التثبيت لحلّ أغلب الأخطاء؛ تجنّب ملفات APK المجهولة دائما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tahmil-1xbet-android-ap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2026-07-07T19:43:10Z</dcterms:created>
  <dcterms:modified xsi:type="dcterms:W3CDTF">2026-07-07T19:43:10Z</dcterms:modified>
  <dc:title>تحميل 1xBet للأندرويد 2026: APK وخطوات التثبيت</dc:title>
  <dc:description>كيفية تحميل تطبيق 1xBet للأندرويد في مصر 2026: تنزيل ملف APK من المصدر الرسمي، خطوات التثبيت، التحديث وحل الأخطاء. المتطلبات والمميزات الكاملة بالتفصيل.</dc:description>
  <dc:subject>تطبيق 1xBet للأندرويد: تحميل APK والتثبيت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