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مكافأة الترحيب وعروض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كافأة الترحي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شكل الشائع: نسبة مئوية على الإيداع الأول حتى حدّ معيّن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قيمة متقلّبة: تُحدَّث على الموقع الرسمي وقد تختلف بين المناط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شروطة دائماً: لا تُسحب إلا بعد استيفاء شروط المراهن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لجدد فقط: غالباً مرّة واحدة لكل حساب جدي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كافأة الترحيب غالباً نسبة على الإيداع الأول، قيمتها متقلّبة، وما يهم حقاً هو شروطها لا رقمها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أنواع مكافآت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كل نوع له ألعاب مؤهّلة ومضاعف تدوير قد يختلف عن غير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روض الكازينو ومكافآت الإيداع الرياضية ليست بالضرورة مجتمع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توفّر أنواع معيّنة في أوقات دون أخرى وتُحدَّث على الموق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عروض متنوّعة بين رياضة وكازينو ورهان مجاني وكاش باك، ولكل نوع ألعاب مؤهّلة وشروط تدوير مختلفة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شروط المراهنة (الرول أوفر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ضاعف التدوير: كم مرّة تُعاد قيمة المكافأة رهان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كوتة الدنيا: أقل كوتة مقبولة ليُحتسب الرهان ضمن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هلة: المدّة المسموحة لإكمال الشرط قبل انتهاء المكافأ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ألعاب المؤهّلة: ما يُحتسب وما لا يُحتسب في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حد الأقصى للرهان: قد يكون هناك سقف للرهان أثناء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رول أوفر — لا الرقم المعلن — يحدّد قيمة المكافأة؛ المضاعف العالي والمهلة القصيرة يقلّلان قيمتها كثيراً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كيف تفعّل المكافأ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أكّد أولاً من أهليتك (حساب جديد غالباً) واقرأ شروط العرض كام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فعّل خيار المكافأة/العروض في إعدادات الحساب قبل الإيداع إن طُلب ذل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ودع مبلغاً مؤهّلاً عبر طريقة محلية (فودافون كاش، فوري، InstaPay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دخل الكود الترويجي إن كان مرتبطاً بالعرض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راهن لاستيفاء شرط التدوير بالكوتة الدنيا وضمن المه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ابع تقدّم التدوير من قسم المكافآت في الحساب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هل تستحق المكافأ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ستحق إن: كان المضاعف معقولاً والمهلة كافية والألعاب المؤهّلة تناسب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تستحق إن: دفعتك لرهان أكبر أو كوتات لا تريحك لمجرّد التدوي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خطر شائع: ملاحقة شرط التدوير قد تكبّدك خسائر تفوق قيمة المكافأ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ديل مشروع: اللعب بإيداعك دون مكافأة وبحرّية كام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خذ المكافأة فقط إن أمكن تحقيق شرطها دون تغيير سلوكك؛ وإلا فاللعب بلا مكافأة بمسؤولية أفضل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mukafaat-altarhib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2026-07-07T19:43:11Z</dcterms:created>
  <dcterms:modified xsi:type="dcterms:W3CDTF">2026-07-07T19:43:11Z</dcterms:modified>
  <dc:title>مكافأة 1xBet 2026: عرض الترحيب للاعبين الجدد</dc:title>
  <dc:description>كل مكافآت 1xBet للاعبين الجدد في مصر 2026: مكافأة الترحيب، الرهانات المجانية، شروط المراهنة والقيمة الحقيقية. نشرح الشروط الدقيقة بوضوح تام.</dc:description>
  <dc:subject>مكافأة الترحيب وعروض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