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696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دليل المراهنات العربي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مراجعة 1xBet (وان اكس بت): الرهان والمكافآت والوصول 2026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B6B64">
                    <a:alpha val="100000"/>
                  </a:srgbClr>
                </a:solidFill>
                <a:latin typeface="Calibri"/>
              </a:rPr>
              <a:t><![CDATA[Karim El-Masry, محرر المراهنات · 28.03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ما هو 1xBet ومكانته في السوق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سنة التأسيس: 2007، ما يمنحها سجلّاً تشغيلياً طويلاً نسبياً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لغات: العربية والإنجليزية ضمن لغات كثيرة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منتجات: رهان رياضي، رهان مباشر، كازينو، كازينو مباشر، ألعاب كراش، رياضات إلكترونية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وضع المحلي: غير مرخّصة في مصر؛ الوصول عبر روابط بديلة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علامة دولية واسعة الانتشار وقديمة نسبياً، لكنها غير مرخّصة محلياً والوصول إليها يتم عبر روابط بديلة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أهم المعلومات عن 1xBet بالأرقام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تتلخّص هوية 1xBet في عدد محدود من النقاط الثابتة: سنة التأسيس، نوع المنتجات، المنصّات المدعومة وطرق الدفع المحلية. أما الأرقام المالية فمتقلّبة وتُحدَّث على الموقع الرسمي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حفظ البنية الثابتة (منتجات، منصّات، دفع محلي) وتحقّق من كل رقم مالي مباشرة على الموقع الرسمي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خطوط الرهان والكوتات والمنتجات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رياضة: تغطية واسعة قبل المباراة، أسواق عميقة على الأحداث الكبرى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لايف: كوتات لحظية وأدوات متابعة أثناء الحدث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كازينو: سلوتس، طاولة، كازينو مباشر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كراش: الطيارة وألعاب مشابهة تعتمد على مولّد أرقام عشوائية (RNG)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إلكترونية: تخصّصات وبطولات رئيسية مع رهان مباشر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قوة الأساسية في اتساع التغطية وعمق الأسواق على الأحداث الكبرى، مع تنوّع منتجات يتجاوز الرياضة وحدها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المكافآت والشروط للاعبين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قرأ الشروط أولاً: مضاعف التدوير، الكوتة الدنيا، المهلة، الألعاب المؤهّلة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قيم متقلّبة: تُحدَّث على الموقع الرسمي وقد تختلف بين المناطق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مكافأة ليست ربحاً: هي رصيد مشروط حتى تستوفي شروطه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يمكن الرفض: اللعب بلا مكافأة خيار مشروع إذا كانت الشروط صعبة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حكم على المكافأة بشروط التدوير لا بحجم الرقم، وتذكّر أنها رصيد مشروط متقلّب القيمة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المزايا والعيوب والتقييم النهائي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بموضوعية، تتفوّق 1xBet في اتساع التغطية وطرق الدفع المحلية وتطبيقها، بينما تبقى نقاط ضعفها في الوضع القانوني المحلي والوصول عبر روابط بديلة وتقلّب الشروط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منصّة قوية في السعة والدفع المحلي، لكن وعيك بالوضع القانوني وتقلّب الأرقام واللعب المسؤول شرط لأي قرار سليم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https://betar.site/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B6B64">
                    <a:alpha val="100000"/>
                  </a:srgbClr>
                </a:solidFill>
                <a:latin typeface="Calibri"/>
              </a:rPr>
              <a:t><![CDATA[دليل المراهنات العربي موقع تحريري مستقل. لسنا 1xBet ولا تربطنا بالعلامة أي علاقة رسمية. قد تكون بعض الروابط تابعة لشركاء. المراهنة تنطوي على مخاطرة: العب بمسؤولية وفقط إذا كان عمرك 18 عاماً أو أكثر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Karim El-Masry, محرر المراهنات</dc:creator>
  <cp:lastModifiedBy>Unknown Creator</cp:lastModifiedBy>
  <dcterms:created xsi:type="dcterms:W3CDTF">2026-07-07T19:43:10Z</dcterms:created>
  <dcterms:modified xsi:type="dcterms:W3CDTF">2026-07-07T19:43:10Z</dcterms:modified>
  <dc:title>مراجعة 1xBet 2026: الموقع، المكافأة والطيارة</dc:title>
  <dc:description>مراجعة شاملة لـ 1xBet في مصر 2026: خطوط الرهان، الكوتات، المكافآت، التطبيق، الطيارة وطرق الدفع المحلية. مزايا وعيوب بموضوعية دون مبالغة هنا.</dc:description>
  <dc:subject>مراجعة 1xBet (وان اكس بت): الرهان والمكافآت والوصول 2026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