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التسجيل وفتح حساب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طرق التسجي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نقرة واحدة: الأسرع — ينشئ حساباً ببيانات حدّ أدنى تكملها لاحق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رقم الهاتف: ربط الحساب برقمك مع رمز تأكي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البريد الإلكتروني: الطريقة الكلاسيكية بإدخال بريد وكلمة مرو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بر التواصل الاجتماعي: ربط بحساب موجود لتسريع التسجي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ختر طريقة التسجيل الأنسب لك، واستخدم بيانات صحيحة تخصّك لتفادي مشاكل التحقّق عند السحب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خطوات إنشاء الحسا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فتح التطبيق أو الرابط المحدّث واضغط "التسجيل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ختر طريقة التسجيل المناسبة (نقرة واحدة، هاتف، بريد، تواصل اجتماعي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دخل البيانات المطلوبة بدقّة (الهاتف أو البريد وكلمة المرور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ختر العملة — الجنيه المصري (EGP) أو الدولا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دخل الكود الترويجي في الحقل المخصّص إن كان لديك واح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وافق على الشروط (للبالغين 18+ فقط) وأكمل التسجيل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تسجيل عبر التطبي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ثبّت التطبيق (APK للأندرويد أو طريقة iOS) من المصدر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فتح التطبيق واضغط "التسجيل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كمل البيانات واختر العملة والكود الترويجي إن وُج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كّد الحساب، وستبقى مسجّلاً للدخول داخل التطبي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سجيل عبر التطبيق يدمج الإنشاء والدخول ويمنح وصولاً أكثر استقراراً، والحساب نفسه يعمل على الموق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أخطاء الشائعة وحلولها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تستخدم بيانات شخص آخر، فالتحقّق لاحقاً سيكشف ذلك ويعطّل السحب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ن ظهر أن الرقم مستخدم، فالأرجح أن لديك حساباً — راجع صفحة تسجيل الدخو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أكواد المزيفة لا تعمل؛ احذرها وراجع صفحة الكود الترويجي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قرأ رسالة الخطأ وصحّح البيانات بدقّة؛ معظم أخطاء التسجيل بسيطة وقابلة للحل فورا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اذا بعد التسجي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كمل بياناتك الشخصية إن سجّلت بنقرة واح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راجع شروط مكافأة الترحيب قبل تفعيلها — الرقم ليس كل شيء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جهّز مستندات التحقّق من الهوية لأنها تلزم عند السح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ودع عبر طريقة محلية (فودافون كاش، فوري، InstaPay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بدأ بمبالغ صغيرة والعب بمسؤول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كمل بياناتك وافهم شروط المكافأة وجهّز للتحقّق قبل السحب، وابدأ بمبالغ صغيرة بمسؤولية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altasjil-fath-hesab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2026-07-07T19:43:13Z</dcterms:created>
  <dcterms:modified xsi:type="dcterms:W3CDTF">2026-07-07T19:43:13Z</dcterms:modified>
  <dc:title>التسجيل في 1xBet 2026: فتح حساب خطوة بخطوة</dc:title>
  <dc:description>كيفية التسجيل وفتح حساب في 1xBet بمصر 2026: طرق التسجيل، إدخال الكود الترويجي، البيانات المطلوبة والأخطاء الشائعة عند إنشاء الحساب بشكل صحيح.</dc:description>
  <dc:subject>التسجيل وفتح حساب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