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دليل المراهنات العربي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النسخة الكاملة والمحمولة لموقع 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Karim El-Masry, محرر المراهنات · 2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نسخة الكاملة (سطح المكتب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عرض أوسع — أقسام وإحصاءات أكثر دون تنقّل كثي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بناء الرهانات المركّبة — أسهل مع قسيمة ظاهرة دائم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تحليل قبل المباراة — مساحة أكبر للجداول والأرقا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داء مستقر على اتصال إنترنت ثابت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نسخة الكاملة أنسب للتحليل المطوّل وبناء الرهانات المركّبة على شاشة كبيرة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نسخة المحمولة في المتصفح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بلا تثبيت — تفتحها مباشرة من المتصفح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خفّ على البيانات من تحميل التطبي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واجهة لمسية مبسّطة للهات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قد تكون بعض الأدوات المتقدّمة أقل ظهوراً من النسخة الكامل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نسخة المحمولة خفيفة وسريعة بلا تثبيت، مثالية للرهان السريع أثناء التنقّل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موقع مقابل التطبي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فرق الجوهري: الموقع (كامل أو محمول) يعمل عبر المتصفح بلا تثبيت، بينما التطبيق يُحمّل ويُثبَّت مرّة واحدة فيمنح استقراراً أعلى وإشعارات فورية وأداءً أسرع للاي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موقع بلا تثبيت ومرن؛ التطبيق أكثر استقراراً للايف وإشعاراته أفضل للّاعب المنتظم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تبديل والوصو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سجّل الدخول بنفس البيانات على أي نسخة — راجع تسجيل الدخو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بعض المتصفحات تتيح التبديل اليدوي بين عرض الجوال وسطح المكتب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إن تعذّر فتح الموقع، استخدم رابطاً بديلاً محدّثاً أو التطبي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رصيد والرهانات المفتوحة تظهر موحّدة عبر كل النسخ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حساب موحّد عبر كل النسخ؛ بدّل بحرّية بين الكاملة والمحمولة والتطبيق حسب الموقف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أمان في النسخ المختلف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أمان لا يعتمد على النسخة بل على المصدر: حمّل التطبيق من المصدر الرسمي فقط، وادخل عبر رابط موثوق، واحذر المواقع المزيفة وعروض «الشحن المجاني» و«الهكر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أمان من المصدر لا من النسخة: حمّل من الرسمي، تحقّق من الرابط، واحذر التصيّد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https://betar.site/alnuskha-almahmula-walkamila-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دليل المراهنات العربي موقع تحريري مستقل. لسنا 1x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Karim El-Masry, محرر المراهنات</dc:creator>
  <cp:lastModifiedBy>Unknown Creator</cp:lastModifiedBy>
  <dcterms:created xsi:type="dcterms:W3CDTF">2026-07-07T19:43:12Z</dcterms:created>
  <dcterms:modified xsi:type="dcterms:W3CDTF">2026-07-07T19:43:12Z</dcterms:modified>
  <dc:title>1xBet النسخة المحمولة والكاملة 2026 للموقع</dc:title>
  <dc:description>الفرق بين النسخة الكاملة والمحمولة لموقع 1xBet 2026: المميزات، السرعة، الراحة ومتى يُفضّل التطبيق أو الرابط. مقارنة عملية للاعبي مصر بشكل واضح.</dc:description>
  <dc:subject>النسخة الكاملة والمحمولة لموقع 1xBet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