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696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دليل المراهنات العربي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الموقع الرسمي ورابط دخول 1x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B6B64">
                    <a:alpha val="100000"/>
                  </a:srgbClr>
                </a:solidFill>
                <a:latin typeface="Calibri"/>
              </a:rPr>
              <a:t><![CDATA[Karim El-Masry, محرر المراهنات · 26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لماذا يصعب الوصول مباشر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حجب الدوري: قد يُمنع النطاق الرئيسي فتظهر مرايا بديل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حساب ثابت: رصيدك وسجلّك لا يرتبطان بالنطا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خطر الأساسي: المواقع المزيفة المقلّدة للواجه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حل: الاعتماد على مصادر رسمية للتحقق من الرابط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تغيّر الرابط طبيعي لمنصّة غير مرخّصة محلياً؛ حسابك ثابت، والخطر الحقيقي هو الوقوع في موقع مزيف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كيف تجد الرابط المحدّث اليوم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تطبيق المثبَّت: غالباً يحدّث الرابط داخلياً ويتيح الدخول دون بحث خارجي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قنوات الشركة الرسمية: الحسابات والصفحات الموثّقة التابعة للمنصّ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دعم الرسمي: يمكن سؤال خدمة العملاء عن الرابط المحدّث الصحيح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تجنّب: الروابط من رسائل مجهولة، إعلانات منبثقة، أو نتائج بحث غير رسمية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عتمد على التطبيق والقنوات الرسمية للوصول إلى الرابط المحدّث، ولا تثق برابط من مصدر مجهول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الوصول عبر التطبيق والمتصفح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هناك طريقتان رئيسيتان للوصول: التطبيق المثبَّت على هاتفك، أو المتصفح عبر الرابط المحدّث. لكل منهما مزايا وعيوب من حيث الاستقرار وسهولة الوصول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تطبيق أكثر استقراراً عند تغيّر الروابط، والمتصفح أسرع للبدء؛ تحقّق من مصدر كليهما دائماً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الأمان عند استخدام الروابط البديل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راقب النطاق: أي اختلاف بسيط في الاسم أو لاحقة غريبة علامة خط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وعود مبالغة: "شحن مجاني" أو "بونص ضخم فوري" دليل احتيال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طلب بيانات زائدة: أي طلب لبيانات بطاقة كاملة أو كلمة مرور خارج صفحة الدخول الرسمية مشبوه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تصال غير آمن: غياب قفل الأمان (HTTPS) إنذار واضح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أخطاء لغوية: ترجمة ركيكة أو شعارات مشوّهة تدل على تقليد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لخطر هو الموقع المزيف لا الرابط البديل؛ افحص النطاق والوعود وأمان الاتصال قبل أي بيانات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مشاكل الوصول الشائعة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جرّب فتح التطبيق بدلاً من المتصفح، فهو يحدّث الرابط داخلياً غالبا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تحقّق من الرابط المحدّث عبر مصدر رسمي إذا كان النطاق محجوبا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امسح ذاكرة التخزين المؤقت (الكاش) للمتصفح ثم أعد المحاول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تأكّد من اتصال إنترنت مستقر، وجرّب شبكة أخرى عند البطء الشديد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إذا استمرّ العطل، تواصل مع الدعم الرسمي عبر القنوات المعتمدة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•  معظم أعطال الوصول سببها رابط قديم أو حجب؛ جرّب التطبيق ورابطاً محدّثاً قبل افتراض عطل في الحساب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A6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6201C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8A6B">
                    <a:alpha val="100000"/>
                  </a:srgbClr>
                </a:solidFill>
                <a:latin typeface="Calibri"/>
              </a:rPr>
              <a:t><![CDATA[https://betar.site/almawqi3-alrasmi-1x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B6B64">
                    <a:alpha val="100000"/>
                  </a:srgbClr>
                </a:solidFill>
                <a:latin typeface="Calibri"/>
              </a:rPr>
              <a:t><![CDATA[دليل المراهنات العربي موقع تحريري مستقل. لسنا 1xBet ولا تربطنا بالعلامة أي علاقة رسمية. قد تكون بعض الروابط تابعة لشركاء. المراهنة تنطوي على مخاطرة: العب بمسؤولية وفقط إذا كان عمرك 18 عاماً أو أكثر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Karim El-Masry, محرر المراهنات</dc:creator>
  <cp:lastModifiedBy>Unknown Creator</cp:lastModifiedBy>
  <dcterms:created xsi:type="dcterms:W3CDTF">2026-07-07T19:43:11Z</dcterms:created>
  <dcterms:modified xsi:type="dcterms:W3CDTF">2026-07-07T19:43:11Z</dcterms:modified>
  <dc:title>1xBet الموقع الرسمي 2026: رابط الدخول المحدّث</dc:title>
  <dc:description>كيفية الوصول إلى موقع 1xBet في مصر 2026: الرابط الرسمي المحدّث، الفرق بين الموقع الرسمي والمواقع المزيفة، والدخول الآمن دون حظر بخطوات واضحة.</dc:description>
  <dc:subject>الموقع الرسمي ورابط دخول 1xBet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