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6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دليل المراهنات العربي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الكوتات والهامش في 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Karim El-Masry, محرر المراهنات · 02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ما هو هامش البوكميك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هامش = ما يحتجزه البوكميكر داخل الكوت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هامش أقل = كوتات أكرم وعائد أفضل على المدى الطويل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احتمال الضمني = 1 ÷ الكوت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مجموع الاحتمالات فوق 100% يكشف نسبة الهامش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هامش هو الفارق الذي يحتجزه البوكميكر داخل الكوتة، وأقلّه يعني عائداً أفضل لك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هامش 1xBet حسب الرياض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يميل هامش 1xBet إلى الانخفاض في الدوريات الكبرى وأسواق النتيجة الرئيسية، بينما يتّسع في الأسواق الجانبية والبطولات الصغيرة والرياضات الأقل سيول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توقّع هامشاً أضيق في الدوريات الكبرى وأوسع في الأسواق الجانبية والبطولات الصغيرة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كوتات قبل وأثناء المبارا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قبل المباراة: وقت للمقارنة، هامش مستقر، أسواق كامل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ثناء المباراة: حركة سريعة، احتمال هامش أوسع، إقفال مؤقت عند الأهدا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لايف يتيح فرصاً عند تأخّر الكوتة عن مجريات اللعب، لكنه يتطلّب قراراً سريعا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كوتات ما قبل المباراة أكثر استقراراً، وكوتات اللايف أسرع لكن بهامش قد يكون أوسع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مقارنة مع منافسين آخرين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قارن نفس السوق في نفس الوقت، لا أسواقاً مختلف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حسب الاحتمال الضمني لكل خيار (1 ÷ الكوتة) واجمعه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1xBet عادةً تنافسية في كرة القدم الكبرى؛ قد تتفوّق شركات أخرى في أسواق بعينها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لا تُقارن بالبونص بل بالكوتة الصافية، فالبونص شروط لا قيمة مباشر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قارن نفس السوق لحظياً بين الشركات بحساب الاحتمال الضمني، لا بالعروض الترويجية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كيف تجد الرهانات ذات القيم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كوّن تقديرك الخاص للاحتمال قبل النظر إلى الكوت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قارن تقديرك بالاحتمال الضمني للكوتة؛ الفجوة لصالحك = قيم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ركّز على دوري تعرفه جيداً تكون فيه معلوماتك أد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بتعد عن الأسواق ذات الهامش الواسع إلا إذا كانت لديك ميزة معرفية واضح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تجنّب الكوتات المرتفعة جداً لمجرّد العائد؛ ارتفاعها يعني غالباً احتمالاً ضعيفا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قيمة هي تفوّق تقديرك للاحتمال على سعر الكوتة، وهي مفهوم طويل المدى لا ضمان لمباراة واحدة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https://betar.site/alkotat-walhamish-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دليل المراهنات العربي موقع تحريري مستقل. لسنا 1x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Karim El-Masry, محرر المراهنات</dc:creator>
  <cp:lastModifiedBy>Unknown Creator</cp:lastModifiedBy>
  <dcterms:created xsi:type="dcterms:W3CDTF">2026-07-07T19:43:12Z</dcterms:created>
  <dcterms:modified xsi:type="dcterms:W3CDTF">2026-07-07T19:43:12Z</dcterms:modified>
  <dc:title>كوتات 1xBet والهامش 2026: هل العائد جيد؟</dc:title>
  <dc:description>الكوتات والهامش في 1xBet 2026: مدى جودة الكوتات على الأحداث الكبرى، كيف يُحتسب الهامش وأين يتفوّق 1xBet أو يتراجع مقابل المنافسين. تحليل عملي.</dc:description>
  <dc:subject>الكوتات والهامش في 1xBet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