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دليل المراهنات العربي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1xBet مقابل المنافسين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Karim El-Masry, محرر المراهنات · 20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معايير المقارن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كوتات والهامش — كلما قلّ الهامش زاد عائدك الفعلي على المدى الطوي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عمق الخطوط — عدد الرياضات والأسواق لكل حدث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مكافآت وشروطها — القيمة الحقيقية بعد الرول أوفر، لا الرقم المعلَن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وصول والدفع — توفّر فودافون كاش وفوري وInstaPay وسرعتها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تطبيق والدعم — استقرار التطبيق وجودة الرد بالعربي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لا تقارن بالأرقام المعلَنة بل بمطابقة قوّة كل بوكميكر مع أولوياتك أنت كلاعب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1xBet في الكوتات والخطوط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يتميّز 1xBet باتساع الرياضات وعمق الأسواق على الأحداث الكبرى، مع كوتات تنافسية عموماً. الهامش قد يرتفع على البطولات الصغيرة، وهذا جانب يستحق المقارنة مع المنافسين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قوة 1xBet في الاتساع وعمق الأسواق؛ قارن الهامش على البطولات الصغيرة قبل الترجيح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1xBet في المكافآت والعروض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يقدّم 1xBet مكافأة ترحيب وعروضاً متعدّدة، لكن قيمتها الحقيقية تُقاس بشروط المراهنة (الرول أوفر) لا بالرقم المعلَن. القيم تتغيّر وتُحدَّث على الموقع ال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قارن المكافآت بشروطها (الرول أوفر) لا بأرقامها المعلَنة، فالقيمة في الشروط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1xBet في الراحة والوصو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في مصر، تهمّ سهولة الوصول والدفع المحلي كثيراً. يدعم 1xBet فودافون كاش وفوري وInstaPay وله تطبيق أندرويد وiOS، لكن الوصول للموقع قد يتطلّب رابطاً بديلاً محدّث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دفع المحلي السريع والدعم بالعربية غالباً هما الفارق العملي الأهم في سوق مصر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مقارنة النهائي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لا يوجد بوكميكر «الأفضل» للجميع. 1xBet يناسب من يقدّر الاتساع وعمق الأسواق والدفع المحلي، بينما قد يفضّل غيرُه منصّة بهامش أقل على رياضة محدّدة. القرار يعتمد على أولويات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لا «أفضل» مطلق؛ 1xBet يقوى في الاتساع والدفع المحلي، فطابِق الاختيار مع أولوياتك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https://betar.site/1xbet-muqabil-almunafis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دليل المراهنات العربي موقع تحريري مستقل. لسنا 1x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Karim El-Masry, محرر المراهنات</dc:creator>
  <cp:lastModifiedBy>Unknown Creator</cp:lastModifiedBy>
  <dcterms:created xsi:type="dcterms:W3CDTF">2026-07-07T19:43:11Z</dcterms:created>
  <dcterms:modified xsi:type="dcterms:W3CDTF">2026-07-07T19:43:11Z</dcterms:modified>
  <dc:title>1xBet أم المنافسون 2026: مقارنة بوكميكرز</dc:title>
  <dc:description>مقارنة 1xBet مع منافسين آخرين 2026: الكوتات، المكافآت، الخطوط، التطبيق والوصول وطرق الدفع المحلية. لمن يناسب كل بوكميكر في مصر بشكل عادل وواضح.</dc:description>
  <dc:subject>1xBet مقابل المنافسين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